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257" r:id="rId2"/>
    <p:sldId id="4954" r:id="rId3"/>
    <p:sldId id="258" r:id="rId4"/>
    <p:sldId id="260" r:id="rId5"/>
    <p:sldId id="302" r:id="rId6"/>
    <p:sldId id="4949" r:id="rId7"/>
    <p:sldId id="5079" r:id="rId8"/>
    <p:sldId id="5080" r:id="rId9"/>
    <p:sldId id="2076137126" r:id="rId10"/>
    <p:sldId id="4989" r:id="rId11"/>
    <p:sldId id="5140" r:id="rId12"/>
    <p:sldId id="4946" r:id="rId13"/>
    <p:sldId id="2076137127" r:id="rId14"/>
    <p:sldId id="5141" r:id="rId15"/>
    <p:sldId id="5143" r:id="rId16"/>
    <p:sldId id="5144" r:id="rId17"/>
    <p:sldId id="5145" r:id="rId18"/>
    <p:sldId id="303" r:id="rId19"/>
    <p:sldId id="5016" r:id="rId20"/>
    <p:sldId id="5025" r:id="rId21"/>
    <p:sldId id="5026" r:id="rId22"/>
    <p:sldId id="5047" r:id="rId23"/>
    <p:sldId id="5017" r:id="rId24"/>
    <p:sldId id="5085" r:id="rId25"/>
    <p:sldId id="5059" r:id="rId26"/>
    <p:sldId id="5090" r:id="rId27"/>
    <p:sldId id="5049" r:id="rId28"/>
    <p:sldId id="5091" r:id="rId29"/>
    <p:sldId id="5040" r:id="rId30"/>
    <p:sldId id="5034" r:id="rId31"/>
    <p:sldId id="5048" r:id="rId32"/>
    <p:sldId id="5038" r:id="rId33"/>
    <p:sldId id="5039" r:id="rId34"/>
    <p:sldId id="5092" r:id="rId35"/>
    <p:sldId id="5093" r:id="rId36"/>
    <p:sldId id="5094" r:id="rId37"/>
    <p:sldId id="5081" r:id="rId38"/>
    <p:sldId id="5083" r:id="rId39"/>
    <p:sldId id="5082" r:id="rId40"/>
    <p:sldId id="5054" r:id="rId41"/>
    <p:sldId id="5055" r:id="rId42"/>
    <p:sldId id="5011" r:id="rId43"/>
    <p:sldId id="5030" r:id="rId44"/>
    <p:sldId id="5031" r:id="rId45"/>
    <p:sldId id="5023" r:id="rId46"/>
    <p:sldId id="5022" r:id="rId47"/>
    <p:sldId id="4950" r:id="rId48"/>
    <p:sldId id="4926" r:id="rId49"/>
    <p:sldId id="4994" r:id="rId50"/>
    <p:sldId id="4928" r:id="rId51"/>
    <p:sldId id="4995" r:id="rId52"/>
    <p:sldId id="4929" r:id="rId53"/>
    <p:sldId id="4930" r:id="rId54"/>
    <p:sldId id="4931" r:id="rId55"/>
    <p:sldId id="4932" r:id="rId56"/>
    <p:sldId id="4956" r:id="rId57"/>
    <p:sldId id="4999" r:id="rId58"/>
    <p:sldId id="5024" r:id="rId59"/>
    <p:sldId id="5000" r:id="rId60"/>
    <p:sldId id="5001" r:id="rId61"/>
    <p:sldId id="5002" r:id="rId62"/>
    <p:sldId id="5003" r:id="rId63"/>
    <p:sldId id="5004" r:id="rId64"/>
    <p:sldId id="5005" r:id="rId65"/>
    <p:sldId id="5006" r:id="rId66"/>
    <p:sldId id="5018" r:id="rId67"/>
    <p:sldId id="5066" r:id="rId68"/>
    <p:sldId id="5072" r:id="rId69"/>
    <p:sldId id="5074" r:id="rId70"/>
    <p:sldId id="5064" r:id="rId71"/>
    <p:sldId id="5065" r:id="rId72"/>
    <p:sldId id="5068" r:id="rId73"/>
    <p:sldId id="5073" r:id="rId74"/>
    <p:sldId id="5069" r:id="rId75"/>
    <p:sldId id="5067" r:id="rId76"/>
    <p:sldId id="5007" r:id="rId77"/>
    <p:sldId id="5071" r:id="rId78"/>
    <p:sldId id="5019" r:id="rId79"/>
    <p:sldId id="5076" r:id="rId80"/>
    <p:sldId id="5075" r:id="rId81"/>
    <p:sldId id="5009" r:id="rId82"/>
    <p:sldId id="5008" r:id="rId83"/>
    <p:sldId id="5077" r:id="rId84"/>
    <p:sldId id="5078" r:id="rId85"/>
    <p:sldId id="5098" r:id="rId86"/>
    <p:sldId id="5099" r:id="rId87"/>
    <p:sldId id="5100" r:id="rId88"/>
    <p:sldId id="5101" r:id="rId89"/>
    <p:sldId id="5102" r:id="rId90"/>
    <p:sldId id="5103" r:id="rId91"/>
    <p:sldId id="5104" r:id="rId92"/>
    <p:sldId id="5105" r:id="rId93"/>
    <p:sldId id="5106" r:id="rId94"/>
    <p:sldId id="5107" r:id="rId95"/>
    <p:sldId id="5108" r:id="rId96"/>
    <p:sldId id="5109" r:id="rId97"/>
    <p:sldId id="5110" r:id="rId98"/>
    <p:sldId id="5111" r:id="rId99"/>
    <p:sldId id="5112" r:id="rId100"/>
    <p:sldId id="5113" r:id="rId101"/>
    <p:sldId id="5114" r:id="rId102"/>
    <p:sldId id="5115" r:id="rId103"/>
    <p:sldId id="5116" r:id="rId104"/>
    <p:sldId id="5117" r:id="rId105"/>
    <p:sldId id="5118" r:id="rId106"/>
    <p:sldId id="5119" r:id="rId107"/>
    <p:sldId id="5120" r:id="rId108"/>
    <p:sldId id="5121" r:id="rId109"/>
    <p:sldId id="5122" r:id="rId110"/>
    <p:sldId id="5123" r:id="rId111"/>
    <p:sldId id="5124" r:id="rId112"/>
    <p:sldId id="5125" r:id="rId113"/>
    <p:sldId id="5126" r:id="rId114"/>
    <p:sldId id="5127" r:id="rId115"/>
    <p:sldId id="5128" r:id="rId116"/>
    <p:sldId id="5129" r:id="rId117"/>
    <p:sldId id="5130" r:id="rId118"/>
    <p:sldId id="5131" r:id="rId119"/>
    <p:sldId id="5132" r:id="rId120"/>
    <p:sldId id="5133" r:id="rId121"/>
    <p:sldId id="5134" r:id="rId122"/>
    <p:sldId id="5135" r:id="rId123"/>
    <p:sldId id="5136" r:id="rId124"/>
    <p:sldId id="5137" r:id="rId125"/>
    <p:sldId id="5138" r:id="rId12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257"/>
            <p14:sldId id="4954"/>
            <p14:sldId id="258"/>
            <p14:sldId id="260"/>
            <p14:sldId id="302"/>
            <p14:sldId id="4949"/>
            <p14:sldId id="5079"/>
            <p14:sldId id="5080"/>
            <p14:sldId id="2076137126"/>
            <p14:sldId id="4989"/>
            <p14:sldId id="5140"/>
            <p14:sldId id="4946"/>
            <p14:sldId id="2076137127"/>
            <p14:sldId id="5141"/>
            <p14:sldId id="5143"/>
            <p14:sldId id="5144"/>
            <p14:sldId id="5145"/>
            <p14:sldId id="303"/>
          </p14:sldIdLst>
        </p14:section>
        <p14:section name="AI and ML" id="{AA66F6F1-F1D4-4903-BB04-9BA310299698}">
          <p14:sldIdLst>
            <p14:sldId id="5016"/>
            <p14:sldId id="5025"/>
            <p14:sldId id="5026"/>
            <p14:sldId id="5047"/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  <p14:sldId id="5081"/>
            <p14:sldId id="5083"/>
            <p14:sldId id="5082"/>
            <p14:sldId id="5054"/>
            <p14:sldId id="5055"/>
            <p14:sldId id="5011"/>
            <p14:sldId id="5030"/>
            <p14:sldId id="5031"/>
          </p14:sldIdLst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PRACTICE QUESTIONS" id="{59A6D2BD-3B71-48B2-AFE7-55FB5A36CA23}">
          <p14:sldIdLst>
            <p14:sldId id="5098"/>
            <p14:sldId id="5099"/>
            <p14:sldId id="5100"/>
            <p14:sldId id="5101"/>
            <p14:sldId id="5102"/>
            <p14:sldId id="5103"/>
            <p14:sldId id="5104"/>
            <p14:sldId id="5105"/>
            <p14:sldId id="5106"/>
            <p14:sldId id="5107"/>
            <p14:sldId id="5108"/>
            <p14:sldId id="5109"/>
            <p14:sldId id="5110"/>
            <p14:sldId id="5111"/>
            <p14:sldId id="5112"/>
            <p14:sldId id="5113"/>
            <p14:sldId id="5114"/>
            <p14:sldId id="5115"/>
            <p14:sldId id="5116"/>
            <p14:sldId id="5117"/>
            <p14:sldId id="5118"/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514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66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Thu, 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2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53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4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994" y="113938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AI-900: Microsoft Azure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AI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B6D4-81A8-4B3E-839D-20C84E6A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6" y="1402244"/>
            <a:ext cx="2953230" cy="29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Updates (May 4, 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2021774"/>
            <a:ext cx="1646308" cy="1646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383D2-D20E-9A3C-F1C2-3FE6B9F2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40" y="659501"/>
            <a:ext cx="4674719" cy="43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57062-330D-4AD4-8E5F-E7B373C6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3" y="597438"/>
            <a:ext cx="6408283" cy="43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67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0DCA9-415C-47FE-B102-9822B4CB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50" y="704850"/>
            <a:ext cx="4210862" cy="43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70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EE61F-761C-4063-A68B-0774482D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63382"/>
            <a:ext cx="6290804" cy="3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40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923BE-1139-474D-B132-FD842D2C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834285"/>
            <a:ext cx="4570107" cy="40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16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9784D-CB85-4336-A349-0F59BE40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1" y="707833"/>
            <a:ext cx="6979774" cy="39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4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21398-263E-4E35-9E36-14988C15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0" y="676325"/>
            <a:ext cx="5200000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03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D8D0F-B0E9-4230-8513-D23F2CA8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682645"/>
            <a:ext cx="6979774" cy="40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42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7BFFC-D326-4C97-AA9A-DA8E43B6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675409"/>
            <a:ext cx="4566916" cy="4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417D3-69C7-410B-AAC6-B994FCB8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75" y="704482"/>
            <a:ext cx="6741650" cy="41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63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B336-B149-4F65-9DFF-A8892446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705025"/>
            <a:ext cx="4517724" cy="42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Certifications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010AA-2F5C-42E5-A092-40E4560E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42" y="999689"/>
            <a:ext cx="6830715" cy="1572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C2360-19B4-E14E-B757-2722485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195" y="2772066"/>
            <a:ext cx="6825162" cy="1352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060BA-B73A-4A67-BA4E-5B85300A875B}"/>
              </a:ext>
            </a:extLst>
          </p:cNvPr>
          <p:cNvSpPr txBox="1"/>
          <p:nvPr/>
        </p:nvSpPr>
        <p:spPr>
          <a:xfrm>
            <a:off x="3481061" y="3124000"/>
            <a:ext cx="109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AI-102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E6111-1D93-B149-ACEE-4BD612772DCB}"/>
              </a:ext>
            </a:extLst>
          </p:cNvPr>
          <p:cNvSpPr txBox="1"/>
          <p:nvPr/>
        </p:nvSpPr>
        <p:spPr>
          <a:xfrm>
            <a:off x="3425305" y="1442228"/>
            <a:ext cx="109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AI-900</a:t>
            </a:r>
          </a:p>
        </p:txBody>
      </p:sp>
    </p:spTree>
    <p:extLst>
      <p:ext uri="{BB962C8B-B14F-4D97-AF65-F5344CB8AC3E}">
        <p14:creationId xmlns:p14="http://schemas.microsoft.com/office/powerpoint/2010/main" val="20320667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C7843-B7C3-4452-8C61-A04B058B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72852"/>
            <a:ext cx="6995650" cy="41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49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4D695-7104-4C07-BE68-DF7B66A6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45" y="717118"/>
            <a:ext cx="4923809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9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B395D-3EA3-4C9D-8058-1C2B9F6D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78" y="602833"/>
            <a:ext cx="7257143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53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D5340-03CE-4B29-B440-A803DA0F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9" y="718542"/>
            <a:ext cx="4857431" cy="41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20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2FA4E-7DF3-474C-8B95-769D0C09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4" y="617118"/>
            <a:ext cx="7228571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95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CB765F-9435-4CD1-8C86-D0626D4D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26395"/>
            <a:ext cx="4798674" cy="4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41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75E97-9418-4C48-8B74-6EEE3B78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50" y="628706"/>
            <a:ext cx="7400000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2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65A86-FD54-4C3A-8218-FBD03308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40" y="711004"/>
            <a:ext cx="4653783" cy="42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2D833-4189-45C8-9788-A8B1AE39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57277"/>
            <a:ext cx="7485714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2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35629-0C24-4234-82FB-99C37C29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88" y="674485"/>
            <a:ext cx="4768787" cy="42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4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625E0E45-606E-4B02-8F34-A4EA3DB5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A1282-23D3-483F-B4AD-63E03DDA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652844"/>
            <a:ext cx="6879764" cy="41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82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3DAF2-9B66-4123-90CA-B0066495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601447"/>
            <a:ext cx="4324052" cy="43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626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E9561-8448-4D49-B060-F4CFC902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009845"/>
            <a:ext cx="6476190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56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2AA91-9CFA-4F89-B4D9-0C7CE020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78" y="923944"/>
            <a:ext cx="5457143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81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E7BA2-6581-4AE6-855C-8A73468F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71" y="919369"/>
            <a:ext cx="6542857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54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2406D-CE25-4563-B5DA-622051A2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9" y="813050"/>
            <a:ext cx="51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6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Fundamentals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F92D2-1BDB-4416-99B7-B0F56C16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7" y="1740011"/>
            <a:ext cx="8228503" cy="1663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E6111-1D93-B149-ACEE-4BD612772DCB}"/>
              </a:ext>
            </a:extLst>
          </p:cNvPr>
          <p:cNvSpPr txBox="1"/>
          <p:nvPr/>
        </p:nvSpPr>
        <p:spPr>
          <a:xfrm>
            <a:off x="3138547" y="2244696"/>
            <a:ext cx="109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PL-900</a:t>
            </a:r>
          </a:p>
        </p:txBody>
      </p:sp>
    </p:spTree>
    <p:extLst>
      <p:ext uri="{BB962C8B-B14F-4D97-AF65-F5344CB8AC3E}">
        <p14:creationId xmlns:p14="http://schemas.microsoft.com/office/powerpoint/2010/main" val="246959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Responsible AI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211DC-96E8-4C45-8C4B-BEEC9273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3" y="1003521"/>
            <a:ext cx="8733333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133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Responsible AI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523BA-C450-4A03-B1F4-656D4481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01" y="846901"/>
            <a:ext cx="7272797" cy="40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020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ML HTTPS Endpoints</a:t>
            </a:r>
            <a:endParaRPr lang="en-US" sz="2800" dirty="0"/>
          </a:p>
        </p:txBody>
      </p:sp>
      <p:pic>
        <p:nvPicPr>
          <p:cNvPr id="1026" name="Picture 2" descr="Azure Pipelines">
            <a:extLst>
              <a:ext uri="{FF2B5EF4-FFF2-40B4-BE49-F238E27FC236}">
                <a16:creationId xmlns:a16="http://schemas.microsoft.com/office/drawing/2014/main" id="{0F0D2F54-9131-4BE4-A5DE-E8067665C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76" y="732920"/>
            <a:ext cx="6587259" cy="421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999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ML and Power BI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DAC66-C12D-4C66-A9DD-0121D2BA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25" y="847591"/>
            <a:ext cx="6127350" cy="39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9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93AA2-8F7A-4C6A-5285-40B25E2B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77" y="1183872"/>
            <a:ext cx="2488304" cy="27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r>
              <a:rPr lang="en-US" dirty="0"/>
              <a:t>Ex-Microsoft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dirty="0"/>
              <a:t>Former</a:t>
            </a:r>
            <a:r>
              <a:rPr lang="en-US" b="1" dirty="0">
                <a:solidFill>
                  <a:srgbClr val="FF0000"/>
                </a:solidFill>
              </a:rPr>
              <a:t> MVP</a:t>
            </a:r>
            <a:r>
              <a:rPr lang="en-US" dirty="0"/>
              <a:t> in Cloud &amp; Datacenter Management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FC199-3C83-99A6-851A-442AEC11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79" y="1084217"/>
            <a:ext cx="2666974" cy="29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5872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2051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30015277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7887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29597469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26291193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842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and work with Machine Learning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422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0543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64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8809133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4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3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4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3117741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49877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40775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pPr lvl="1"/>
            <a:r>
              <a:rPr lang="en-US" dirty="0"/>
              <a:t>Face</a:t>
            </a:r>
          </a:p>
          <a:p>
            <a:r>
              <a:rPr lang="en-US" dirty="0"/>
              <a:t>Natural Language Processing (NLP)</a:t>
            </a:r>
          </a:p>
          <a:p>
            <a:pPr lvl="1"/>
            <a:r>
              <a:rPr lang="en-US" dirty="0"/>
              <a:t>Text Analytics</a:t>
            </a:r>
          </a:p>
          <a:p>
            <a:pPr lvl="1"/>
            <a:r>
              <a:rPr lang="en-US" dirty="0"/>
              <a:t>Translator</a:t>
            </a:r>
          </a:p>
          <a:p>
            <a:pPr lvl="1"/>
            <a:r>
              <a:rPr lang="en-US" dirty="0"/>
              <a:t>Speech</a:t>
            </a:r>
          </a:p>
          <a:p>
            <a:pPr lvl="1"/>
            <a:r>
              <a:rPr lang="en-US" dirty="0"/>
              <a:t>LUIS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1491175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26" y="822960"/>
            <a:ext cx="7268099" cy="3802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708468" y="3500846"/>
            <a:ext cx="2246539" cy="72867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671036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18918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59CDA-ABB3-48F5-829C-59C203BE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2" y="664737"/>
            <a:ext cx="7038095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03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7D7D3-B409-496D-9DB7-965338BF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639626"/>
            <a:ext cx="4895851" cy="43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5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CFAC5-C636-4E96-AAED-AB780913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8" y="583785"/>
            <a:ext cx="7209524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16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5CB92-328E-4656-B983-E75A6829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695372"/>
            <a:ext cx="5400000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48" y="702882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5" y="702882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4E459-0A62-47DB-8BDE-116899BD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655214"/>
            <a:ext cx="7457143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3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3AC3A-377E-4210-A46C-FBAECCB1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49" y="736524"/>
            <a:ext cx="4866943" cy="41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DA9AD-574E-4CEE-9DB4-A39C558E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71" y="485849"/>
            <a:ext cx="7342857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27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7A97F-6ABE-4BE6-8C67-60528D9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85" y="703519"/>
            <a:ext cx="5371429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3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9A6B3-3F06-4C91-A18C-4870BC61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" y="664737"/>
            <a:ext cx="7314286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01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3C8E-397C-4020-B456-7E09BD53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63579"/>
            <a:ext cx="4982838" cy="4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0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1C99C-BCD7-46CF-92CD-5E5B5B4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6" y="555552"/>
            <a:ext cx="7466667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5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2B087-26F2-44D0-8516-1666A31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7" y="652390"/>
            <a:ext cx="4590726" cy="44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67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F3654-4C52-476E-8950-B05D0CF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596209"/>
            <a:ext cx="6214612" cy="4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34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6CD5F-9B54-4B3F-A74C-901E1DE7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11" y="691980"/>
            <a:ext cx="4360482" cy="42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11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10185</TotalTime>
  <Words>1480</Words>
  <Application>Microsoft Office PowerPoint</Application>
  <PresentationFormat>On-screen Show (16:9)</PresentationFormat>
  <Paragraphs>382</Paragraphs>
  <Slides>125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1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AI-900: Microsoft Azure AI Fundamentals</vt:lpstr>
      <vt:lpstr>Tim Warner</vt:lpstr>
      <vt:lpstr>Day 1 of 2 Learning Goals</vt:lpstr>
      <vt:lpstr>Day 2 of 2 Learning Goals</vt:lpstr>
      <vt:lpstr>Course Materials</vt:lpstr>
      <vt:lpstr>Expectations</vt:lpstr>
      <vt:lpstr>Course Recordings</vt:lpstr>
      <vt:lpstr>Course Recordings</vt:lpstr>
      <vt:lpstr>Session Recordings</vt:lpstr>
      <vt:lpstr>AI-900 Updates (May 4, 2023)</vt:lpstr>
      <vt:lpstr>Azure AI Certifications</vt:lpstr>
      <vt:lpstr> </vt:lpstr>
      <vt:lpstr>Power Platform Fundamentals</vt:lpstr>
      <vt:lpstr> </vt:lpstr>
      <vt:lpstr> </vt:lpstr>
      <vt:lpstr> 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Responsible AI</vt:lpstr>
      <vt:lpstr>Microsoft's Position on AI Use</vt:lpstr>
      <vt:lpstr>Responsible AI Principles</vt:lpstr>
      <vt:lpstr> </vt:lpstr>
      <vt:lpstr>Use Cases</vt:lpstr>
      <vt:lpstr>Image Classification</vt:lpstr>
      <vt:lpstr>Newsfeed Ingestion</vt:lpstr>
      <vt:lpstr>Internet of Things (IoT)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AI-900 Practice Questions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295</cp:revision>
  <dcterms:created xsi:type="dcterms:W3CDTF">2015-09-28T19:52:00Z</dcterms:created>
  <dcterms:modified xsi:type="dcterms:W3CDTF">2023-04-20T14:07:42Z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2021-06-24T13:18:20Z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20db1e4d-7b13-4ca4-a050-3857940a1fce</vt:lpwstr>
  </property>
  <property fmtid="{D5CDD505-2E9C-101B-9397-08002B2CF9AE}" pid="8" name="MSIP_Label_d31dd64d-da6b-43d5-9ac5-8dec692131c3_ContentBits">
    <vt:lpwstr>0</vt:lpwstr>
  </property>
</Properties>
</file>